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9" r:id="rId4"/>
    <p:sldId id="263" r:id="rId5"/>
    <p:sldId id="257" r:id="rId6"/>
    <p:sldId id="261" r:id="rId7"/>
    <p:sldId id="262" r:id="rId8"/>
    <p:sldId id="264" r:id="rId9"/>
    <p:sldId id="265" r:id="rId10"/>
    <p:sldId id="266" r:id="rId11"/>
    <p:sldId id="26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BB2E39-C9E4-4E62-B825-D850FB0E0D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1739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4C2091-D0D9-4119-9538-6A827A13331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0DE2F-CF5E-4E64-8250-883E516FD0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550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8FBB-F75A-49A0-AEBF-999A2410D7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987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E906DD-5AF0-4671-A86D-F5010CA80CC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A27B7-24E0-4CE7-AD27-7CE4F9C9A1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584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9979-554B-4836-BA19-ADF4529215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953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F6AE5-609D-4154-AEA7-C86A67B2B1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990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3DA4C-FA40-401C-B752-1A543FD6B4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88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F7E56-4917-42BE-AFD9-10305B8407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1683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F0E9-E1AE-4100-B3A7-83EF706C35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8463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3EA9D-9368-4B8B-9624-BA9B2655A0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24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03107-5348-42F8-94BE-B725931A3E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280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2A571-A959-4D70-867F-86BC7CE414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761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55FF-B81A-4729-AB1C-C180E0BB88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061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ECF4-7BF0-41A7-9AD8-511C3F7AF6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74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A30-7B66-42DF-A6F6-491F1B148E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100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9C37B-5470-4BBB-ABE7-C13E18912F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879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C2EE-4480-4B95-8D3D-74957CBA33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009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DACED-4CDB-4027-BAC8-D740E61ABA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641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6B04-4B1F-4698-83A4-069A22D281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09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C352E-EBD2-4985-BCF6-D96E8169FC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295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A5911-87CA-414E-9552-0C7156DE35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946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2FDE35-7CDD-41D5-8302-5390EA539D1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9C3A3A-893C-4A9A-8701-2DF8E5479B6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 Ваши имена</a:t>
            </a:r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 smtClean="0"/>
              <a:t>«Петровская СОШ №1»</a:t>
            </a:r>
            <a:endParaRPr lang="ru-RU" alt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путь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6764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никогда не забудем Ваш подвиг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в память о войне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цветов в уголок ветерана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13" t="457" r="23913" b="-457"/>
          <a:stretch/>
        </p:blipFill>
        <p:spPr>
          <a:xfrm>
            <a:off x="3675207" y="2648707"/>
            <a:ext cx="4055630" cy="3031331"/>
          </a:xfrm>
        </p:spPr>
      </p:pic>
    </p:spTree>
    <p:extLst>
      <p:ext uri="{BB962C8B-B14F-4D97-AF65-F5344CB8AC3E}">
        <p14:creationId xmlns:p14="http://schemas.microsoft.com/office/powerpoint/2010/main" val="25637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нашей 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в газете «Омский пригород»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478" y="2761726"/>
            <a:ext cx="3787631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«Скорби и Славы»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918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СПАСИБО ЗА ВНИМАНИЕ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0601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Рыжих Илларион Степанович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2871" y="1911554"/>
            <a:ext cx="5411908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 «Книге Памяти» о нашем земляке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73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40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школьном музее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73" y="1600200"/>
            <a:ext cx="6034617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гостях у ветерана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73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31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Рубцова Л.В. и Рыжих И.С.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73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462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беседы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Звучат воспоминания о войне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слушают со вниманием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4843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ветерана в школьном музее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экскурсий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41338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на площади села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73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039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зеленая клетка и фон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клетка и фон</Template>
  <TotalTime>27</TotalTime>
  <Words>103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зеленая клетка и фон</vt:lpstr>
      <vt:lpstr>1_Default Design</vt:lpstr>
      <vt:lpstr>Мы помним Ваши имена</vt:lpstr>
      <vt:lpstr>             Рыжих Илларион Степанович</vt:lpstr>
      <vt:lpstr>Статья в «Книге Памяти» о нашем земляке</vt:lpstr>
      <vt:lpstr>Экскурсии в школьном музее</vt:lpstr>
      <vt:lpstr>Ребята в гостях у ветерана</vt:lpstr>
      <vt:lpstr>Директор школы Рубцова Л.В. и Рыжих И.С.</vt:lpstr>
      <vt:lpstr>Фрагмент беседы</vt:lpstr>
      <vt:lpstr>Уголок ветерана в школьном музее</vt:lpstr>
      <vt:lpstr>9 Мая – на площади села</vt:lpstr>
      <vt:lpstr>В последний путь</vt:lpstr>
      <vt:lpstr>Мы никогда не забудем Ваш подвиг</vt:lpstr>
      <vt:lpstr>Традиции нашей школы</vt:lpstr>
      <vt:lpstr>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помним Ваши имена</dc:title>
  <dc:creator>dns</dc:creator>
  <cp:lastModifiedBy>dns</cp:lastModifiedBy>
  <cp:revision>3</cp:revision>
  <dcterms:created xsi:type="dcterms:W3CDTF">2016-09-05T14:23:03Z</dcterms:created>
  <dcterms:modified xsi:type="dcterms:W3CDTF">2016-09-12T04:03:15Z</dcterms:modified>
</cp:coreProperties>
</file>