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5" Type="http://schemas.openxmlformats.org/officeDocument/2006/relationships/slide" Target="slides/slide1.xml"/><Relationship Id="rId19" Type="http://schemas.openxmlformats.org/officeDocument/2006/relationships/font" Target="fonts/Roboto-italic.fntdata"/><Relationship Id="rId6" Type="http://schemas.openxmlformats.org/officeDocument/2006/relationships/slide" Target="slides/slide2.xml"/><Relationship Id="rId18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Relationship Id="rId4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0" y="1499149"/>
            <a:ext cx="5783400" cy="1890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Память о моем прадеде Корякине Василие Егоровиче.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523550" y="3790600"/>
            <a:ext cx="5940300" cy="1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286350" y="-55225"/>
            <a:ext cx="8571300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Жена(моя прабабушка) и дочь(моя бабушка) Василия Егоровича. 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EN9Hk0944o.jpg" id="128" name="Shape 128"/>
          <p:cNvPicPr preferRelativeResize="0"/>
          <p:nvPr/>
        </p:nvPicPr>
        <p:blipFill rotWithShape="1">
          <a:blip r:embed="rId3">
            <a:alphaModFix/>
          </a:blip>
          <a:srcRect b="9112" l="0" r="0" t="15829"/>
          <a:stretch/>
        </p:blipFill>
        <p:spPr>
          <a:xfrm>
            <a:off x="3693324" y="736375"/>
            <a:ext cx="3765649" cy="503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548500" y="353475"/>
            <a:ext cx="8695200" cy="80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/>
              <a:t>Василий Егорович.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d4rsCSvsyc.jpg" id="71" name="Shape 71"/>
          <p:cNvPicPr preferRelativeResize="0"/>
          <p:nvPr/>
        </p:nvPicPr>
        <p:blipFill rotWithShape="1">
          <a:blip r:embed="rId3">
            <a:alphaModFix/>
          </a:blip>
          <a:srcRect b="8299" l="0" r="0" t="13028"/>
          <a:stretch/>
        </p:blipFill>
        <p:spPr>
          <a:xfrm>
            <a:off x="5058175" y="79162"/>
            <a:ext cx="3558999" cy="49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87900" y="-60950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400"/>
              <a:t>Мой прадед с товарищами с однополчанами</a:t>
            </a:r>
            <a:r>
              <a:rPr lang="ru"/>
              <a:t> 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flipH="1" rot="10800000">
            <a:off x="8214975" y="4741424"/>
            <a:ext cx="809400" cy="18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mHMCzklFf2g.jpg" id="78" name="Shape 78"/>
          <p:cNvPicPr preferRelativeResize="0"/>
          <p:nvPr/>
        </p:nvPicPr>
        <p:blipFill rotWithShape="1">
          <a:blip r:embed="rId3">
            <a:alphaModFix/>
          </a:blip>
          <a:srcRect b="0" l="9030" r="13124" t="0"/>
          <a:stretch/>
        </p:blipFill>
        <p:spPr>
          <a:xfrm>
            <a:off x="1329769" y="625150"/>
            <a:ext cx="6262154" cy="451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1050746.JPG" id="85" name="Shape 85"/>
          <p:cNvPicPr preferRelativeResize="0"/>
          <p:nvPr/>
        </p:nvPicPr>
        <p:blipFill rotWithShape="1">
          <a:blip r:embed="rId3">
            <a:alphaModFix/>
          </a:blip>
          <a:srcRect b="11171" l="35765" r="0" t="7817"/>
          <a:stretch/>
        </p:blipFill>
        <p:spPr>
          <a:xfrm>
            <a:off x="1126525" y="-393525"/>
            <a:ext cx="6064629" cy="5735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1050741.JPG" id="92" name="Shape 92"/>
          <p:cNvPicPr preferRelativeResize="0"/>
          <p:nvPr/>
        </p:nvPicPr>
        <p:blipFill rotWithShape="1">
          <a:blip r:embed="rId3">
            <a:alphaModFix/>
          </a:blip>
          <a:srcRect b="7105" l="0" r="4168" t="8903"/>
          <a:stretch/>
        </p:blipFill>
        <p:spPr>
          <a:xfrm>
            <a:off x="659299" y="0"/>
            <a:ext cx="782540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4800"/>
              <a:t>Фрагмент из письма: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1050743.JPG" id="99" name="Shape 99"/>
          <p:cNvPicPr preferRelativeResize="0"/>
          <p:nvPr/>
        </p:nvPicPr>
        <p:blipFill rotWithShape="1">
          <a:blip r:embed="rId3">
            <a:alphaModFix/>
          </a:blip>
          <a:srcRect b="3314" l="0" r="0" t="68011"/>
          <a:stretch/>
        </p:blipFill>
        <p:spPr>
          <a:xfrm>
            <a:off x="-336150" y="1755124"/>
            <a:ext cx="9565470" cy="212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02600" y="0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Письма уже не было времени печатать.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1050745.JPG" id="106" name="Shape 106"/>
          <p:cNvPicPr preferRelativeResize="0"/>
          <p:nvPr/>
        </p:nvPicPr>
        <p:blipFill rotWithShape="1">
          <a:blip r:embed="rId3">
            <a:alphaModFix/>
          </a:blip>
          <a:srcRect b="12796" l="4781" r="3273" t="6159"/>
          <a:stretch/>
        </p:blipFill>
        <p:spPr>
          <a:xfrm>
            <a:off x="121874" y="686099"/>
            <a:ext cx="4085152" cy="480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1050744.JPG" id="107" name="Shape 107"/>
          <p:cNvPicPr preferRelativeResize="0"/>
          <p:nvPr/>
        </p:nvPicPr>
        <p:blipFill rotWithShape="1">
          <a:blip r:embed="rId4">
            <a:alphaModFix/>
          </a:blip>
          <a:srcRect b="0" l="0" r="0" t="8282"/>
          <a:stretch/>
        </p:blipFill>
        <p:spPr>
          <a:xfrm>
            <a:off x="4456325" y="670600"/>
            <a:ext cx="3857625" cy="47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/>
              <a:t>Похоронка Василия Егоровича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1050748.JPG" id="114" name="Shape 114"/>
          <p:cNvPicPr preferRelativeResize="0"/>
          <p:nvPr/>
        </p:nvPicPr>
        <p:blipFill rotWithShape="1">
          <a:blip r:embed="rId3">
            <a:alphaModFix/>
          </a:blip>
          <a:srcRect b="36006" l="0" r="0" t="20174"/>
          <a:stretch/>
        </p:blipFill>
        <p:spPr>
          <a:xfrm>
            <a:off x="-224800" y="1383475"/>
            <a:ext cx="9368790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881425" y="89250"/>
            <a:ext cx="8454900" cy="73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4800"/>
              <a:t>Мой прадед с его братом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4UJMjFiAUg.jpg" id="121" name="Shape 121"/>
          <p:cNvPicPr preferRelativeResize="0"/>
          <p:nvPr/>
        </p:nvPicPr>
        <p:blipFill rotWithShape="1">
          <a:blip r:embed="rId3">
            <a:alphaModFix/>
          </a:blip>
          <a:srcRect b="0" l="6125" r="9734" t="0"/>
          <a:stretch/>
        </p:blipFill>
        <p:spPr>
          <a:xfrm>
            <a:off x="1037625" y="825750"/>
            <a:ext cx="6460024" cy="431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