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6" r:id="rId2"/>
    <p:sldMasterId id="2147483780" r:id="rId3"/>
  </p:sldMasterIdLst>
  <p:notesMasterIdLst>
    <p:notesMasterId r:id="rId14"/>
  </p:notesMasterIdLst>
  <p:sldIdLst>
    <p:sldId id="256" r:id="rId4"/>
    <p:sldId id="257" r:id="rId5"/>
    <p:sldId id="258" r:id="rId6"/>
    <p:sldId id="260" r:id="rId7"/>
    <p:sldId id="259" r:id="rId8"/>
    <p:sldId id="265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66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2B724-5216-460D-A416-8D9990E6D385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BC726-718E-4DA2-959C-C7123A807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39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BC726-718E-4DA2-959C-C7123A807FD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57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25131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5256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86328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70054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991325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53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45441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839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717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382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44096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92926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77868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230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110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1447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146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325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20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059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162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66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38308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946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819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06905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133668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99857445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55725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9418333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3959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553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188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35762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51574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68880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96044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27765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62278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20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8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945EF7-F601-468A-84F3-1D62B99D26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620366-0D8E-49CD-B585-94DB7623B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20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3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Documents and Settings\User\Рабочий стол\снегурочка\ngoboi-ru_2475_1920x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2694" y="1419367"/>
            <a:ext cx="74653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«Включение родителей в проектную </a:t>
            </a:r>
            <a:r>
              <a:rPr lang="ru-RU" sz="3200" b="1" dirty="0" smtClean="0"/>
              <a:t>деятельность как условие формирования </a:t>
            </a:r>
          </a:p>
          <a:p>
            <a:pPr algn="ctr"/>
            <a:r>
              <a:rPr lang="ru-RU" sz="3200" b="1" dirty="0" smtClean="0"/>
              <a:t>духовно-нравственных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качеств </a:t>
            </a:r>
            <a:r>
              <a:rPr lang="ru-RU" sz="3200" b="1" dirty="0" smtClean="0"/>
              <a:t>личности дошкольников</a:t>
            </a:r>
            <a:r>
              <a:rPr lang="ru-RU" sz="3200" b="1" dirty="0"/>
              <a:t>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6203" y="4462818"/>
            <a:ext cx="3575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Никитина Надежда Ивановна,</a:t>
            </a:r>
          </a:p>
          <a:p>
            <a:r>
              <a:rPr lang="ru-RU" sz="1600" b="1" i="1" dirty="0"/>
              <a:t>в</a:t>
            </a:r>
            <a:r>
              <a:rPr lang="ru-RU" sz="1600" b="1" i="1" dirty="0" smtClean="0"/>
              <a:t>оспитатель подготовительной </a:t>
            </a:r>
          </a:p>
          <a:p>
            <a:r>
              <a:rPr lang="ru-RU" sz="1600" b="1" i="1" dirty="0" smtClean="0"/>
              <a:t>к школе группы БДОУ г. Омска «Детский сад № 236»</a:t>
            </a:r>
            <a:endParaRPr lang="ru-RU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77031" y="409433"/>
            <a:ext cx="917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Бюджетное дошкольное образовательное учреждение города </a:t>
            </a:r>
            <a:r>
              <a:rPr lang="ru-RU" b="1" dirty="0"/>
              <a:t>Омска</a:t>
            </a:r>
          </a:p>
          <a:p>
            <a:pPr algn="ctr"/>
            <a:r>
              <a:rPr lang="ru-RU" b="1" dirty="0" smtClean="0"/>
              <a:t>«Детский сад № 236»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91553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891" y="739038"/>
            <a:ext cx="10981509" cy="2279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Благодарим за внимание, </a:t>
            </a:r>
            <a:br>
              <a:rPr lang="ru-RU" dirty="0" smtClean="0"/>
            </a:br>
            <a:r>
              <a:rPr lang="ru-RU" dirty="0" smtClean="0"/>
              <a:t>новых Вам начинаний и идей как в работе, так и в жизни в наступающем  2020 году!</a:t>
            </a:r>
            <a:endParaRPr lang="ru-RU" dirty="0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3304" y="3233750"/>
            <a:ext cx="6288066" cy="3344449"/>
          </a:xfrm>
        </p:spPr>
      </p:pic>
    </p:spTree>
    <p:extLst>
      <p:ext uri="{BB962C8B-B14F-4D97-AF65-F5344CB8AC3E}">
        <p14:creationId xmlns:p14="http://schemas.microsoft.com/office/powerpoint/2010/main" xmlns="" val="372871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3302" y="1201783"/>
            <a:ext cx="8177349" cy="492438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Один из аспектов </a:t>
            </a:r>
            <a:r>
              <a:rPr lang="ru-RU" dirty="0" smtClean="0"/>
              <a:t>общения педагогов с родителями – поиск действенных </a:t>
            </a:r>
            <a:r>
              <a:rPr lang="ru-RU" dirty="0"/>
              <a:t>путей сотрудничества, в равной степени необходимого как педагогам, так и родителям. Родителям </a:t>
            </a:r>
            <a:r>
              <a:rPr lang="ru-RU" dirty="0" smtClean="0"/>
              <a:t>– для того</a:t>
            </a:r>
            <a:r>
              <a:rPr lang="ru-RU" dirty="0"/>
              <a:t>, чтобы научиться понимать мир детства и собственного ребёнка, педагогам, чтобы эффективнее оказывать в этом помощь родителям. </a:t>
            </a:r>
          </a:p>
        </p:txBody>
      </p:sp>
    </p:spTree>
    <p:extLst>
      <p:ext uri="{BB962C8B-B14F-4D97-AF65-F5344CB8AC3E}">
        <p14:creationId xmlns:p14="http://schemas.microsoft.com/office/powerpoint/2010/main" xmlns="" val="943979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6022"/>
            <a:ext cx="10972800" cy="76417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Метод проектов позволяет: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1417" y="1600201"/>
            <a:ext cx="9483633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Сформировать уверенность в собственных силах ребенка.</a:t>
            </a:r>
          </a:p>
          <a:p>
            <a:r>
              <a:rPr lang="ru-RU" dirty="0"/>
              <a:t>В</a:t>
            </a:r>
            <a:r>
              <a:rPr lang="ru-RU" dirty="0" smtClean="0"/>
              <a:t>оспитать </a:t>
            </a:r>
            <a:r>
              <a:rPr lang="ru-RU" dirty="0"/>
              <a:t>самостоятельную и ответственную личность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Развить </a:t>
            </a:r>
            <a:r>
              <a:rPr lang="ru-RU" dirty="0"/>
              <a:t>творческие начала и умственные </a:t>
            </a:r>
            <a:r>
              <a:rPr lang="ru-RU" dirty="0" smtClean="0"/>
              <a:t>способности;</a:t>
            </a:r>
          </a:p>
          <a:p>
            <a:r>
              <a:rPr lang="ru-RU" dirty="0"/>
              <a:t>С</a:t>
            </a:r>
            <a:r>
              <a:rPr lang="ru-RU" dirty="0" smtClean="0"/>
              <a:t>пособствует </a:t>
            </a:r>
            <a:r>
              <a:rPr lang="ru-RU" dirty="0"/>
              <a:t>развитию целеустремлённости, </a:t>
            </a:r>
            <a:r>
              <a:rPr lang="ru-RU" dirty="0" smtClean="0"/>
              <a:t>настойчивости;</a:t>
            </a:r>
          </a:p>
          <a:p>
            <a:r>
              <a:rPr lang="ru-RU" dirty="0"/>
              <a:t>У</a:t>
            </a:r>
            <a:r>
              <a:rPr lang="ru-RU" dirty="0" smtClean="0"/>
              <a:t>чит </a:t>
            </a:r>
            <a:r>
              <a:rPr lang="ru-RU" dirty="0"/>
              <a:t>преодолевать проблемы, возникающие по ходу </a:t>
            </a:r>
            <a:r>
              <a:rPr lang="ru-RU" dirty="0" smtClean="0"/>
              <a:t>дела;</a:t>
            </a:r>
          </a:p>
          <a:p>
            <a:r>
              <a:rPr lang="ru-RU" dirty="0" smtClean="0"/>
              <a:t>Учит умению </a:t>
            </a:r>
            <a:r>
              <a:rPr lang="ru-RU" dirty="0"/>
              <a:t>общаться со сверстниками и </a:t>
            </a:r>
            <a:r>
              <a:rPr lang="ru-RU" dirty="0" smtClean="0"/>
              <a:t>взрослыми;</a:t>
            </a:r>
          </a:p>
          <a:p>
            <a:r>
              <a:rPr lang="ru-RU" dirty="0"/>
              <a:t>П</a:t>
            </a:r>
            <a:r>
              <a:rPr lang="ru-RU" dirty="0" smtClean="0"/>
              <a:t>овышает </a:t>
            </a:r>
            <a:r>
              <a:rPr lang="ru-RU" dirty="0"/>
              <a:t>авторитет ребёнка перед сверстниками и собственную самооценку.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10906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«Объятия»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465" y="4048244"/>
            <a:ext cx="1928222" cy="2095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7" y="4048244"/>
            <a:ext cx="3834401" cy="2034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367" y="794498"/>
            <a:ext cx="2306308" cy="30750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0058" y="791557"/>
            <a:ext cx="2308514" cy="3078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370" y="1355389"/>
            <a:ext cx="5555859" cy="2514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095" y="4048244"/>
            <a:ext cx="2283477" cy="2095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553" y="4057197"/>
            <a:ext cx="1944676" cy="2095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39825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«Генеалогическое древо»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377319"/>
            <a:ext cx="3727269" cy="4969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795695" y="558300"/>
            <a:ext cx="5050325" cy="66883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AutoShape 2" descr="blob:https://web.whatsapp.com/cbec0940-7924-4e70-89c1-7629e8a615b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76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316261" y="-2074606"/>
            <a:ext cx="5554930" cy="11395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55327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9644418" cy="5715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Проект «Бессмертный полк»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0881" y="3844583"/>
            <a:ext cx="2393918" cy="2761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801" y="837863"/>
            <a:ext cx="5009950" cy="2798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833" y="3844583"/>
            <a:ext cx="4024651" cy="28221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3900" y="3781931"/>
            <a:ext cx="2032358" cy="2824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000" y="3781931"/>
            <a:ext cx="2156444" cy="2824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9150" y="846161"/>
            <a:ext cx="5390867" cy="2790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25311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148" y="274637"/>
            <a:ext cx="10720251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«В книгах – жизнь!»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" y="4323997"/>
            <a:ext cx="2862390" cy="2146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4675" y="4323998"/>
            <a:ext cx="2838994" cy="21292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4460" y="1383370"/>
            <a:ext cx="3481705" cy="26112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9455" y="1383370"/>
            <a:ext cx="2230526" cy="2572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" y="1369663"/>
            <a:ext cx="4167935" cy="26112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1278150819_12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865433" y="4870177"/>
            <a:ext cx="2443003" cy="1583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6438" y="4323996"/>
            <a:ext cx="2838995" cy="21292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27439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38411"/>
            <a:ext cx="10972800" cy="4158641"/>
          </a:xfrm>
        </p:spPr>
        <p:txBody>
          <a:bodyPr/>
          <a:lstStyle/>
          <a:p>
            <a:pPr algn="ctr"/>
            <a:r>
              <a:rPr lang="ru-RU" dirty="0" smtClean="0"/>
              <a:t>Родители</a:t>
            </a:r>
            <a:r>
              <a:rPr lang="ru-RU" dirty="0"/>
              <a:t>, участвуя в проектах, </a:t>
            </a:r>
            <a:r>
              <a:rPr lang="ru-RU" dirty="0" smtClean="0"/>
              <a:t>получают </a:t>
            </a:r>
            <a:r>
              <a:rPr lang="ru-RU" dirty="0"/>
              <a:t>возможность познакомиться и узнать поближе интересы других семей и даже подружиться. Но какой бы направленности не являлся проект, главной целью их всегда остается не только совместное выполнение какого-нибудь замысла ребёнка и его родителей, но и укрепление детско-родительских отношений, что в наше время понимается не только педагогами, но и самими родителями.</a:t>
            </a:r>
          </a:p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946" y="4395073"/>
            <a:ext cx="3678477" cy="2758858"/>
          </a:xfrm>
          <a:prstGeom prst="rect">
            <a:avLst/>
          </a:prstGeo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966" y="4395073"/>
            <a:ext cx="3801026" cy="2781249"/>
          </a:xfrm>
          <a:prstGeom prst="rect">
            <a:avLst/>
          </a:prstGeom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3992" y="4395073"/>
            <a:ext cx="3889954" cy="279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365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раведливость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239</Words>
  <Application>Microsoft Office PowerPoint</Application>
  <PresentationFormat>Произвольный</PresentationFormat>
  <Paragraphs>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1_Тема Office</vt:lpstr>
      <vt:lpstr>1_Справедливость</vt:lpstr>
      <vt:lpstr>Сектор</vt:lpstr>
      <vt:lpstr>Слайд 1</vt:lpstr>
      <vt:lpstr>Слайд 2</vt:lpstr>
      <vt:lpstr>Метод проектов позволяет:</vt:lpstr>
      <vt:lpstr>Проект «Объятия»</vt:lpstr>
      <vt:lpstr>Проект «Генеалогическое древо»</vt:lpstr>
      <vt:lpstr>Слайд 6</vt:lpstr>
      <vt:lpstr>Проект «Бессмертный полк»</vt:lpstr>
      <vt:lpstr>Проект «В книгах – жизнь!»</vt:lpstr>
      <vt:lpstr>Слайд 9</vt:lpstr>
      <vt:lpstr>Благодарим за внимание,  новых Вам начинаний и идей как в работе, так и в жизни в наступающем  2020 году!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schagwperedtovarisi@gmail.com</dc:creator>
  <cp:lastModifiedBy>DNA7 X64</cp:lastModifiedBy>
  <cp:revision>21</cp:revision>
  <dcterms:created xsi:type="dcterms:W3CDTF">2019-12-19T12:20:53Z</dcterms:created>
  <dcterms:modified xsi:type="dcterms:W3CDTF">2019-12-30T10:53:44Z</dcterms:modified>
</cp:coreProperties>
</file>