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68" r:id="rId13"/>
    <p:sldId id="269" r:id="rId14"/>
    <p:sldId id="270" r:id="rId15"/>
    <p:sldId id="275" r:id="rId16"/>
    <p:sldId id="274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7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7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7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7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7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7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7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7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7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7000">
    <p:wheel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&#1082;&#1086;&#1085;&#1082;&#1091;&#1088;&#1089;%20&#1048;&#1089;&#1090;&#1086;&#1088;&#1080;&#1103;%20&#1043;&#1086;&#1089;&#1091;&#1076;&#1072;&#1088;&#1089;&#1090;&#1074;&#1072;%20&#1056;&#1086;&#1089;&#1089;&#1080;&#1081;&#1089;&#1082;&#1086;&#1075;&#1086;\03-Le%20Vent,%20Le%20Cri.mp3" TargetMode="External"/><Relationship Id="rId1" Type="http://schemas.microsoft.com/office/2007/relationships/media" Target="file:///H:\&#1082;&#1086;&#1085;&#1082;&#1091;&#1088;&#1089;%20&#1048;&#1089;&#1090;&#1086;&#1088;&#1080;&#1103;%20&#1043;&#1086;&#1089;&#1091;&#1076;&#1072;&#1088;&#1089;&#1090;&#1074;&#1072;%20&#1056;&#1086;&#1089;&#1089;&#1080;&#1081;&#1089;&#1082;&#1086;&#1075;&#1086;\03-Le%20Vent,%20Le%20Cri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229526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Автор: </a:t>
            </a:r>
            <a:r>
              <a:rPr lang="ru-RU" dirty="0" smtClean="0"/>
              <a:t>ученица 8 «а» класса</a:t>
            </a:r>
          </a:p>
          <a:p>
            <a:pPr algn="r"/>
            <a:r>
              <a:rPr lang="ru-RU" dirty="0" smtClean="0"/>
              <a:t>Иванова Валерия.</a:t>
            </a:r>
          </a:p>
          <a:p>
            <a:pPr algn="r"/>
            <a:r>
              <a:rPr lang="ru-RU" dirty="0" smtClean="0"/>
              <a:t>Учитель истории</a:t>
            </a:r>
          </a:p>
          <a:p>
            <a:pPr algn="r"/>
            <a:r>
              <a:rPr lang="ru-RU" dirty="0" smtClean="0"/>
              <a:t>Маткова Наталья Сергеевна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3129204"/>
          </a:xfrm>
        </p:spPr>
        <p:txBody>
          <a:bodyPr/>
          <a:lstStyle/>
          <a:p>
            <a:r>
              <a:rPr lang="ru-RU" sz="1800" dirty="0" smtClean="0"/>
              <a:t>МБОУ «Иртышская СОШ»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Мои знаменитые земляки</a:t>
            </a:r>
            <a:br>
              <a:rPr lang="ru-RU" dirty="0" smtClean="0"/>
            </a:br>
            <a:r>
              <a:rPr lang="ru-RU" dirty="0" smtClean="0"/>
              <a:t>Валентина Бархатова</a:t>
            </a:r>
            <a:endParaRPr lang="ru-RU" dirty="0"/>
          </a:p>
        </p:txBody>
      </p:sp>
      <p:pic>
        <p:nvPicPr>
          <p:cNvPr id="8" name="03-Le Vent, Le Cr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4291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r>
              <a:rPr lang="ru-RU" dirty="0" smtClean="0"/>
              <a:t>На рассвете 9 мая 1944 года командирский танк, в составе экипажа которого была в качестве радистки Валентина, во время движения в прифронтовой полосе подорвался на фугасе или неразорвавшейся авиабомбе. Весь экипаж танка и часть десантников погибли.</a:t>
            </a:r>
            <a:endParaRPr lang="ru-RU" dirty="0"/>
          </a:p>
        </p:txBody>
      </p:sp>
      <p:pic>
        <p:nvPicPr>
          <p:cNvPr id="5" name="Picture 3" descr="D:\Сканер\2012-02-17\IMAGE02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3000396" cy="39704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Посмертно Валентина была награждена орденом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 степени.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1910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В"/>
          <p:cNvPicPr>
            <a:picLocks noChangeAspect="1" noChangeArrowheads="1"/>
          </p:cNvPicPr>
          <p:nvPr/>
        </p:nvPicPr>
        <p:blipFill>
          <a:blip r:embed="rId3" cstate="print"/>
          <a:srcRect l="7521" t="26891" r="15697" b="12959"/>
          <a:stretch>
            <a:fillRect/>
          </a:stretch>
        </p:blipFill>
        <p:spPr>
          <a:xfrm>
            <a:off x="1428728" y="4071942"/>
            <a:ext cx="2143140" cy="23034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 кто не забыт, ни что не забыто.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23 февраля 1959 года в Иртышской Средней школе был проведён митинг, посвящённый открытию мемориальной доски Бархатовой Валентины Сергеевны. 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\SAM_0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286280" cy="34748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1960 году имя Вали Бархатовой было присвоено пионерской дружине.</a:t>
            </a:r>
            <a:endParaRPr lang="ru-RU" dirty="0"/>
          </a:p>
        </p:txBody>
      </p:sp>
      <p:pic>
        <p:nvPicPr>
          <p:cNvPr id="2050" name="Picture 2" descr="C:\Documents and Settings\Admin\Рабочий стол\Новая папка\SAM_01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257676" cy="3403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Ежегодно в день её рождения лучшие учащиеся нашей школы стоят в почётном карауле у её портрета.</a:t>
            </a:r>
            <a:endParaRPr lang="ru-RU" dirty="0"/>
          </a:p>
        </p:txBody>
      </p:sp>
      <p:pic>
        <p:nvPicPr>
          <p:cNvPr id="3074" name="Picture 2" descr="C:\Documents and Settings\Admin\Рабочий стол\Новая папка\SAM_0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273552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Мы гордимся тем, что  являемся односельчанами Валентины Сергеевны Бархатовой.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\SAM_01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59936" cy="5095892"/>
          </a:xfrm>
        </p:spPr>
        <p:txBody>
          <a:bodyPr/>
          <a:lstStyle/>
          <a:p>
            <a:r>
              <a:rPr lang="ru-RU" dirty="0" smtClean="0"/>
              <a:t>В школе </a:t>
            </a:r>
            <a:r>
              <a:rPr lang="en-US" i="1" dirty="0" smtClean="0"/>
              <a:t>N </a:t>
            </a:r>
            <a:r>
              <a:rPr lang="ru-RU" dirty="0" smtClean="0"/>
              <a:t>106</a:t>
            </a:r>
            <a:r>
              <a:rPr lang="en-US" dirty="0" smtClean="0"/>
              <a:t> </a:t>
            </a:r>
            <a:r>
              <a:rPr lang="ru-RU" dirty="0" smtClean="0"/>
              <a:t>города Омска силами пионеров, школьников были собраны средства на изготовление бюста бесстрашной патриотки.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600" dirty="0" smtClean="0"/>
              <a:t>автор</a:t>
            </a:r>
            <a:r>
              <a:rPr lang="ru-RU" dirty="0" smtClean="0"/>
              <a:t> </a:t>
            </a:r>
            <a:r>
              <a:rPr lang="ru-RU" sz="1600" dirty="0" smtClean="0"/>
              <a:t>А. Цимбал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D:\Сканер\2012-02-17\IMAGE02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2724108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Именем Бархатовой названы улицы в с. Иртыш и г. Омске.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0592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Архивы музея </a:t>
            </a:r>
            <a:r>
              <a:rPr lang="ru-RU" dirty="0" smtClean="0"/>
              <a:t>МБОУ </a:t>
            </a:r>
            <a:r>
              <a:rPr lang="ru-RU" dirty="0" smtClean="0"/>
              <a:t>«Иртышская СОШ»</a:t>
            </a:r>
          </a:p>
          <a:p>
            <a:r>
              <a:rPr lang="ru-RU" dirty="0" smtClean="0"/>
              <a:t>Женщины  - танкисты. В.С. Бархатова. Электронный ресурс. Режим доступа:</a:t>
            </a:r>
            <a:r>
              <a:rPr lang="en-US" dirty="0" smtClean="0"/>
              <a:t> http</a:t>
            </a:r>
            <a:r>
              <a:rPr lang="ru-RU" dirty="0" smtClean="0"/>
              <a:t>:</a:t>
            </a:r>
            <a:r>
              <a:rPr lang="en-US" dirty="0" smtClean="0"/>
              <a:t> // 2worldwar.at.ua/</a:t>
            </a:r>
            <a:r>
              <a:rPr lang="en-US" dirty="0" err="1" smtClean="0"/>
              <a:t>publ</a:t>
            </a:r>
            <a:r>
              <a:rPr lang="en-US" dirty="0" smtClean="0"/>
              <a:t>/</a:t>
            </a:r>
            <a:r>
              <a:rPr lang="en-US" dirty="0" err="1" smtClean="0"/>
              <a:t>stati_o_vojne</a:t>
            </a:r>
            <a:r>
              <a:rPr lang="en-US" dirty="0" smtClean="0"/>
              <a:t>/</a:t>
            </a:r>
            <a:r>
              <a:rPr lang="en-US" dirty="0" err="1" smtClean="0"/>
              <a:t>zhenshhiny_tanhisty_valentina_sergeevna_barkhatava</a:t>
            </a:r>
            <a:r>
              <a:rPr lang="en-US" dirty="0" smtClean="0"/>
              <a:t>/2-1-0-7</a:t>
            </a:r>
          </a:p>
          <a:p>
            <a:r>
              <a:rPr lang="ru-RU" dirty="0" smtClean="0"/>
              <a:t>Кулаков А. Орленок // Слава Севастополя. – 08.05.1965</a:t>
            </a:r>
          </a:p>
          <a:p>
            <a:r>
              <a:rPr lang="ru-RU" dirty="0" err="1" smtClean="0"/>
              <a:t>Лейфер</a:t>
            </a:r>
            <a:r>
              <a:rPr lang="ru-RU" dirty="0" smtClean="0"/>
              <a:t> А.Э. … Буду всегда жива. – Омск, 1987</a:t>
            </a:r>
          </a:p>
          <a:p>
            <a:r>
              <a:rPr lang="ru-RU" dirty="0" smtClean="0"/>
              <a:t>Тонина О., Афанасьев А. Валентина Сергеевна Бархатова. Электронный ресурс. Режим доступа: </a:t>
            </a:r>
            <a:r>
              <a:rPr lang="en-US" dirty="0" smtClean="0"/>
              <a:t>http</a:t>
            </a:r>
            <a:r>
              <a:rPr lang="ru-RU" dirty="0" smtClean="0"/>
              <a:t>:</a:t>
            </a:r>
            <a:r>
              <a:rPr lang="en-US" dirty="0" smtClean="0"/>
              <a:t> // samlib.ru/t/</a:t>
            </a:r>
            <a:r>
              <a:rPr lang="en-US" dirty="0" err="1" smtClean="0"/>
              <a:t>tonina_o_tankistke</a:t>
            </a:r>
            <a:r>
              <a:rPr lang="en-US" dirty="0" smtClean="0"/>
              <a:t> – barxotova.shtml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«Водитель танка, девушка простая </a:t>
            </a:r>
          </a:p>
          <a:p>
            <a:pPr>
              <a:buNone/>
            </a:pPr>
            <a:r>
              <a:rPr lang="ru-RU" dirty="0" smtClean="0"/>
              <a:t>Прошла она немалый путь в войне</a:t>
            </a:r>
          </a:p>
          <a:p>
            <a:pPr>
              <a:buNone/>
            </a:pPr>
            <a:r>
              <a:rPr lang="ru-RU" dirty="0" smtClean="0"/>
              <a:t>Машиной грозной всех врагов сметая </a:t>
            </a:r>
          </a:p>
          <a:p>
            <a:pPr>
              <a:buNone/>
            </a:pPr>
            <a:r>
              <a:rPr lang="ru-RU" dirty="0" smtClean="0"/>
              <a:t>С презреньем к смерти и к врагам вдвойне.»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1600" dirty="0" smtClean="0"/>
              <a:t>Строки неизвестного поэта</a:t>
            </a:r>
            <a:endParaRPr lang="ru-RU" sz="1600" dirty="0"/>
          </a:p>
        </p:txBody>
      </p:sp>
      <p:pic>
        <p:nvPicPr>
          <p:cNvPr id="5122" name="Picture 2" descr="D:\Сканер\2012-02-17\IMAGE02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286148" cy="43959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Школьные годы.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Родилась Валя Бархатова 23 февраля 1924 года на Востоке страны, но все детство и школьные годы прошли в с. Иртыш (тогда </a:t>
            </a:r>
            <a:r>
              <a:rPr lang="ru-RU" dirty="0" err="1" smtClean="0"/>
              <a:t>Изылбаш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 1931-1941 гг. Валентина Бархатова училась в Иртышской Средней школе.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400552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24000"/>
            <a:ext cx="3850384" cy="45720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800" dirty="0" smtClean="0"/>
              <a:t>Училась Валя хорошо. Это была жизнерадостная , общительная девочка.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В. Бархатова со своим классом.</a:t>
            </a:r>
          </a:p>
          <a:p>
            <a:pPr>
              <a:buNone/>
            </a:pPr>
            <a:r>
              <a:rPr lang="ru-RU" sz="2200" dirty="0" smtClean="0"/>
              <a:t>  Валя в верхнем ряду.</a:t>
            </a:r>
          </a:p>
          <a:p>
            <a:endParaRPr lang="ru-RU" dirty="0"/>
          </a:p>
        </p:txBody>
      </p:sp>
      <p:pic>
        <p:nvPicPr>
          <p:cNvPr id="3074" name="Picture 2" descr="D:\Сканер\2012-02-17\IMAGE02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80" y="1714488"/>
            <a:ext cx="4474696" cy="366591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июне 1941 года Валентина получает аттестат о среднем образовании.</a:t>
            </a:r>
            <a:endParaRPr lang="ru-RU" dirty="0"/>
          </a:p>
        </p:txBody>
      </p:sp>
      <p:pic>
        <p:nvPicPr>
          <p:cNvPr id="1026" name="Picture 2" descr="D:\Сканер\2012-02-18\IMAGE02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224" y="1524000"/>
            <a:ext cx="296119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dirty="0" smtClean="0"/>
              <a:t>                          В тылу.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000108"/>
            <a:ext cx="4059936" cy="55007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22 июня 1941 года началась Великая Отечественная война.</a:t>
            </a:r>
          </a:p>
          <a:p>
            <a:r>
              <a:rPr lang="ru-RU" dirty="0" smtClean="0"/>
              <a:t>Почти все мужчины села ушли на фронт, а Валя, в числе других девушек-комсомолок по призыву РК ВЛКСМ пошла на курсы трактористов.</a:t>
            </a:r>
          </a:p>
          <a:p>
            <a:r>
              <a:rPr lang="ru-RU" dirty="0" smtClean="0"/>
              <a:t>Вскоре её избрали первым секретарём РК ВЛКСМ, но девушка рвётся на фронт.</a:t>
            </a:r>
          </a:p>
          <a:p>
            <a:endParaRPr lang="ru-RU" dirty="0"/>
          </a:p>
        </p:txBody>
      </p:sp>
      <p:pic>
        <p:nvPicPr>
          <p:cNvPr id="4098" name="Picture 2" descr="D:\Сканер\2012-02-17\IMAGE02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3955227" cy="26250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На фронте.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Боевое крещение Валентина приняла на подступах к Сталинграду. </a:t>
            </a:r>
          </a:p>
          <a:p>
            <a:r>
              <a:rPr lang="ru-RU" dirty="0" smtClean="0"/>
              <a:t> 21 ноября 1942 года ей вручили первую награду-медаль «За оборону Сталинграда.»</a:t>
            </a:r>
            <a:endParaRPr lang="ru-RU" dirty="0"/>
          </a:p>
        </p:txBody>
      </p:sp>
      <p:pic>
        <p:nvPicPr>
          <p:cNvPr id="5" name="Picture 10" descr="Оборона Сталинград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1500174"/>
            <a:ext cx="2428892" cy="4672951"/>
          </a:xfr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конце 1943 года за отвагу и мужество, проявленные в боях при форсировании Днепра, Валентина Бархатова была награждена орденом Красной Звезды.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5" descr="наград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901" t="13115" r="6657"/>
          <a:stretch>
            <a:fillRect/>
          </a:stretch>
        </p:blipFill>
        <p:spPr>
          <a:xfrm>
            <a:off x="571472" y="1357298"/>
            <a:ext cx="3865381" cy="4374288"/>
          </a:xfr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Вскоре после этого Валя совершила подвиг: спасла командира танка, взяла на себя командование танковым подразделением и успешно выполнила боевое задание. За что была награждена орденом Славы </a:t>
            </a:r>
            <a:r>
              <a:rPr lang="en-US" dirty="0" smtClean="0"/>
              <a:t>III</a:t>
            </a:r>
            <a:r>
              <a:rPr lang="ru-RU" dirty="0" smtClean="0"/>
              <a:t> степени. </a:t>
            </a:r>
            <a:endParaRPr lang="ru-RU" dirty="0"/>
          </a:p>
        </p:txBody>
      </p:sp>
      <p:pic>
        <p:nvPicPr>
          <p:cNvPr id="1026" name="Picture 2" descr="D:\Сканер\2012-02-18\IMAGE02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2214621" cy="38881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</TotalTime>
  <Words>488</Words>
  <Application>Microsoft Office PowerPoint</Application>
  <PresentationFormat>Экран (4:3)</PresentationFormat>
  <Paragraphs>54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Constantia</vt:lpstr>
      <vt:lpstr>Wingdings 2</vt:lpstr>
      <vt:lpstr>Бумажная</vt:lpstr>
      <vt:lpstr>МБОУ «Иртышская СОШ»    Мои знаменитые земляки Валентина Бархатова</vt:lpstr>
      <vt:lpstr>Презентация PowerPoint</vt:lpstr>
      <vt:lpstr>              Школьные годы.</vt:lpstr>
      <vt:lpstr>Презентация PowerPoint</vt:lpstr>
      <vt:lpstr>Презентация PowerPoint</vt:lpstr>
      <vt:lpstr>                          В тылу.</vt:lpstr>
      <vt:lpstr>                    На фронте.</vt:lpstr>
      <vt:lpstr>Презентация PowerPoint</vt:lpstr>
      <vt:lpstr>Презентация PowerPoint</vt:lpstr>
      <vt:lpstr>Презентация PowerPoint</vt:lpstr>
      <vt:lpstr>Презентация PowerPoint</vt:lpstr>
      <vt:lpstr>Ни кто не забыт, ни что не забыто.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61</cp:revision>
  <dcterms:modified xsi:type="dcterms:W3CDTF">2016-09-30T11:20:47Z</dcterms:modified>
</cp:coreProperties>
</file>