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6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7" r:id="rId19"/>
    <p:sldId id="274" r:id="rId20"/>
    <p:sldId id="275" r:id="rId21"/>
    <p:sldId id="278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AAE3B-0381-4993-9612-BFE447960E8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867F9F-A079-40AB-974E-A5D152F289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3643338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ФГКОУ «Омский кадетский военный корпус»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i="1" dirty="0" smtClean="0">
                <a:solidFill>
                  <a:srgbClr val="C00000"/>
                </a:solidFill>
              </a:rPr>
              <a:t>«Формирование нравственной культуры  межличностных отношений среди подростков» </a:t>
            </a:r>
            <a:r>
              <a:rPr lang="ru-RU" sz="4400" i="1" dirty="0" smtClean="0">
                <a:solidFill>
                  <a:schemeClr val="tx1"/>
                </a:solidFill>
              </a:rPr>
              <a:t>(из опыта работы)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214950"/>
            <a:ext cx="7854696" cy="1123508"/>
          </a:xfrm>
        </p:spPr>
        <p:txBody>
          <a:bodyPr/>
          <a:lstStyle/>
          <a:p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Воспитатель – преподаватель ОКВК</a:t>
            </a:r>
            <a:endParaRPr lang="ru-RU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5 роты 4 взвода Кох Ольга Алексеевна</a:t>
            </a:r>
            <a:endParaRPr lang="ru-RU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для зкр\Забег-2\_DSC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357299"/>
            <a:ext cx="3240000" cy="215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фото для зкр\Забег-2\_DSC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449" y="1671654"/>
            <a:ext cx="325224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разное\Хоккей, 3 взвод фотографии\G0_SaVxFT1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3240000" cy="243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омисар\Рабочий стол\спорт\DSC_0006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6110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435769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Комисар\Рабочий стол\хоккей\DSCF2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4500570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омисар\Рабочий стол\хоккей\DSCF2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9" y="357166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Комисар\Рабочий стол\спорт\IMG_20150121_194520.jpg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2214554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то для зкр\сайт 5\DSC05644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1883" y="-142899"/>
            <a:ext cx="3240000" cy="2464925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28586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643314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285860"/>
            <a:ext cx="287962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643314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571876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880000" cy="191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Комисар\Рабочий стол\_DSC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69"/>
            <a:ext cx="3071834" cy="191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357562"/>
            <a:ext cx="3954380" cy="300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E:\фото для зкр\фото нов год\DSC_0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85728"/>
            <a:ext cx="4210233" cy="296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 для зкр\на стенд\DSC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194057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фото для зкр\на стенд\DSCF2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559"/>
            <a:ext cx="4024237" cy="268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для зкр\12.02.15\DSC_0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880000" cy="191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фото для зкр\12.02.15\DSC_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0042"/>
            <a:ext cx="2880000" cy="191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фото для зкр\12.02.15\DSC_0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428868"/>
            <a:ext cx="6143668" cy="408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фото для зкр\12.02.15\DSC_0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42"/>
            <a:ext cx="2880000" cy="191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3"/>
            <a:ext cx="3929090" cy="279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811" y="714356"/>
            <a:ext cx="382844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4071966" cy="308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7568" y="3429000"/>
            <a:ext cx="3923126" cy="306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Грамотная  речь - составная частью культуры кадета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В.А.Сухомлинский справедливо называл речевую культуру человека зеркалом его духовной культуры. Истинное человеческое общение осуществляется посредством языка, речи.</a:t>
            </a:r>
          </a:p>
          <a:p>
            <a:r>
              <a:rPr lang="ru-RU" dirty="0" smtClean="0"/>
              <a:t> Тем, кто решил связать свою жизнь с военной деятельностью, надо уметь применять своё языковое образование на практике, в речевом общении  во всех видах служебной и неслужебной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3200" b="1" dirty="0" smtClean="0">
                <a:solidFill>
                  <a:srgbClr val="C00000"/>
                </a:solidFill>
              </a:rPr>
              <a:t>слагаемые культуры </a:t>
            </a:r>
            <a:r>
              <a:rPr lang="ru-RU" sz="3200" b="1" dirty="0" smtClean="0">
                <a:solidFill>
                  <a:srgbClr val="C00000"/>
                </a:solidFill>
              </a:rPr>
              <a:t>взаимоотношений </a:t>
            </a:r>
            <a:r>
              <a:rPr lang="ru-RU" sz="3200" b="1" dirty="0" smtClean="0">
                <a:solidFill>
                  <a:srgbClr val="C00000"/>
                </a:solidFill>
              </a:rPr>
              <a:t>среди подростков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Содержание культуры общения включает много и других элементов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уровень интеллектуального развития, </a:t>
            </a:r>
            <a:endParaRPr lang="ru-RU" sz="3200" dirty="0" smtClean="0"/>
          </a:p>
          <a:p>
            <a:r>
              <a:rPr lang="ru-RU" sz="3200" dirty="0" smtClean="0"/>
              <a:t>зрелость </a:t>
            </a:r>
            <a:r>
              <a:rPr lang="ru-RU" sz="3200" dirty="0" smtClean="0"/>
              <a:t>мировоззрения, развитость политического, правового, нравственного и эстетического сознания, </a:t>
            </a:r>
            <a:endParaRPr lang="ru-RU" sz="3200" dirty="0" smtClean="0"/>
          </a:p>
          <a:p>
            <a:r>
              <a:rPr lang="ru-RU" sz="3200" dirty="0" smtClean="0"/>
              <a:t>знание </a:t>
            </a:r>
            <a:r>
              <a:rPr lang="ru-RU" sz="3200" dirty="0" smtClean="0"/>
              <a:t>психологии человека, что во многом определяет поведение подростка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КОДЕКС  ЧЕСТИ  КАДЕТ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Заповеди кадета:</a:t>
            </a:r>
            <a:endParaRPr lang="ru-RU" dirty="0" smtClean="0"/>
          </a:p>
          <a:p>
            <a:r>
              <a:rPr lang="ru-RU" dirty="0" smtClean="0"/>
              <a:t>Быть верным и достойным сыном России, гордиться ее славной историей. </a:t>
            </a:r>
          </a:p>
          <a:p>
            <a:r>
              <a:rPr lang="ru-RU" dirty="0" smtClean="0"/>
              <a:t>Знать и уважать обычаи и традиции народов России.</a:t>
            </a:r>
          </a:p>
          <a:p>
            <a:r>
              <a:rPr lang="ru-RU" dirty="0" smtClean="0"/>
              <a:t>Любить и оберегать свой родной Омский кадетский корпус. </a:t>
            </a:r>
          </a:p>
          <a:p>
            <a:r>
              <a:rPr lang="ru-RU" dirty="0" smtClean="0"/>
              <a:t>Свято хранить и умножать корпусные традиции. </a:t>
            </a:r>
          </a:p>
          <a:p>
            <a:r>
              <a:rPr lang="ru-RU" dirty="0" smtClean="0"/>
              <a:t>Быть верным Клятве кадета.</a:t>
            </a:r>
          </a:p>
          <a:p>
            <a:r>
              <a:rPr lang="ru-RU" dirty="0" smtClean="0"/>
              <a:t>Своим поведением не запятнать чести и достоинства кадета. </a:t>
            </a:r>
          </a:p>
          <a:p>
            <a:r>
              <a:rPr lang="ru-RU" dirty="0" smtClean="0"/>
              <a:t>Упорно и настойчиво овладевать знаниями, стремиться стать высокообразованным и культурным человеком.</a:t>
            </a:r>
          </a:p>
          <a:p>
            <a:r>
              <a:rPr lang="ru-RU" dirty="0" smtClean="0"/>
              <a:t>Оказывать уважение старшим, ветеранам и выпускникам родного учебного заведения, быть внимательным к родителям и близким.</a:t>
            </a:r>
          </a:p>
          <a:p>
            <a:r>
              <a:rPr lang="ru-RU" dirty="0" smtClean="0"/>
              <a:t> Быть терпимым к людям иного вероисповедания.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Формирование духовно – нравственных качеств  у подростков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Формирование духовно – нравственных качеств  у подростков зависит, конечно же, и от позиции взрослых. Это, в первую очередь, родители, классный руководитель, воспитатель, педагог. Недопустимо безразличие взрослых к детям. Только через сотрудничество «ребёнок – педагог,…» можно обогатить опыт взаимодействия подростка с миром. Святая миссия наша – добраться в каждом человеке до той жилки, с которой начинается его неповторимый талант. И эта жилка, конечно же, есть в каждом человеке.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КЛЯТВА     КАДЕТА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Быть верными и достойными сынами России, гордиться ее прошлым.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Любить и оберегать свой корпус, хранить верность Клятве и умножать  славные корпусные традиции.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Упорно и настойчиво овладевать знаниями, дорожить честью своего мундира, гордиться правом ношения погон кадета Омского кадетского военного корпуса, быть готовыми выполнить свой гражданский  и воинский долг.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Строго соблюдать правила воинской вежливости, уважать своих командиров и начальников.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Быть выдержанными, скромными, не допускать самому и удерживать товарищей от недостойных поступков.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Всегда быть внимательными к старшим, родителям и близким.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/>
          </a:bodyPr>
          <a:lstStyle/>
          <a:p>
            <a:endParaRPr lang="ru-RU" sz="2800" dirty="0" smtClean="0"/>
          </a:p>
          <a:p>
            <a:r>
              <a:rPr lang="ru-RU" sz="2800" dirty="0" smtClean="0"/>
              <a:t>Добиваться </a:t>
            </a:r>
            <a:r>
              <a:rPr lang="ru-RU" sz="2800" dirty="0" smtClean="0"/>
              <a:t>от своих воспитанников более высокой культуры. И тогда никакая экстремистская группировка не сможет навязать свои взгляды в сознание </a:t>
            </a:r>
            <a:r>
              <a:rPr lang="ru-RU" sz="2800" dirty="0" smtClean="0"/>
              <a:t>подростка.</a:t>
            </a:r>
          </a:p>
          <a:p>
            <a:r>
              <a:rPr lang="ru-RU" sz="2800" dirty="0" smtClean="0"/>
              <a:t>Владение </a:t>
            </a:r>
            <a:r>
              <a:rPr lang="ru-RU" sz="2800" dirty="0" smtClean="0"/>
              <a:t>культурой – мир в душе, мир в семье, мир на Родине… В это непростое время сохранить мир – сложнейшая задача, стоящая перед нами. Вершина мастерства защитников Отечества – уберечь Отчизну от беды, «никто, кроме нас».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Наша задача – добиваться более высокой культуры среди подростков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 тогда никакая экстремистская группировка не сможет навязать свои взгляды в сознание подростка, которые смогут самостоятельно выбирать информацию из СМИ, интернет -источников, телевидения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Владение  культурой – мир в душе, мир в семье, мир на Родине… </a:t>
            </a:r>
          </a:p>
          <a:p>
            <a:r>
              <a:rPr lang="ru-RU" dirty="0" smtClean="0"/>
              <a:t>В это непростое время сохранить мир – сложнейшая задача, стоящая перед нами. Вершина мастерства защитников Отечества – уберечь Отчизну от беды, </a:t>
            </a:r>
            <a:r>
              <a:rPr lang="ru-RU" dirty="0" smtClean="0">
                <a:solidFill>
                  <a:srgbClr val="C00000"/>
                </a:solidFill>
              </a:rPr>
              <a:t>«никто, кроме нас».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Формы  организации  деятельности  и  межличностное общение подростков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400" dirty="0" smtClean="0"/>
              <a:t> урочная деятельность;</a:t>
            </a:r>
          </a:p>
          <a:p>
            <a:pPr lvl="0"/>
            <a:r>
              <a:rPr lang="ru-RU" sz="4400" dirty="0" smtClean="0"/>
              <a:t> внеклассные мероприятия ;</a:t>
            </a:r>
          </a:p>
          <a:p>
            <a:pPr lvl="0"/>
            <a:r>
              <a:rPr lang="ru-RU" sz="4400" dirty="0" smtClean="0"/>
              <a:t> спортивная деятельность;</a:t>
            </a:r>
          </a:p>
          <a:p>
            <a:r>
              <a:rPr lang="ru-RU" sz="4400" dirty="0" smtClean="0"/>
              <a:t> коллективное творчество</a:t>
            </a:r>
          </a:p>
          <a:p>
            <a:r>
              <a:rPr lang="ru-RU" sz="4400" dirty="0" smtClean="0"/>
              <a:t> и т. д.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З</a:t>
            </a:r>
            <a:r>
              <a:rPr lang="ru-RU" sz="3200" b="1" dirty="0" smtClean="0">
                <a:solidFill>
                  <a:srgbClr val="C00000"/>
                </a:solidFill>
              </a:rPr>
              <a:t>адачи  </a:t>
            </a:r>
            <a:r>
              <a:rPr lang="ru-RU" sz="3200" b="1" dirty="0" smtClean="0">
                <a:solidFill>
                  <a:srgbClr val="C00000"/>
                </a:solidFill>
              </a:rPr>
              <a:t>кадетского военного корпуса  по совершенствованию межличностных отношений среди кадет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Во-первых,  создавать  во взводах, ротах, подразделениях определённые условия для общения личного состава, основанного на принципах дружбы и братства народов России, интернационализма, на базе общего языка межнационального общения – русского.</a:t>
            </a:r>
          </a:p>
          <a:p>
            <a:r>
              <a:rPr lang="ru-RU" dirty="0" smtClean="0"/>
              <a:t>Во-вторых, способствовать росту духовно – нравственной культуры личного состава, учитывая настроения, запросы, физическое и психологическое состояние кадетов.</a:t>
            </a:r>
          </a:p>
          <a:p>
            <a:r>
              <a:rPr lang="ru-RU" dirty="0" smtClean="0"/>
              <a:t>В- третьих, чёткое и точное определение  направлений деятельности,  выбор эффективных способов, средств и форм воздействия на личный состав, а также  организация самоуправления во взводах, которое подчиняется ротному самоуправлению и далее,  корпусному.</a:t>
            </a:r>
          </a:p>
          <a:p>
            <a:r>
              <a:rPr lang="ru-RU" dirty="0" smtClean="0"/>
              <a:t>В – четвёртых, воспитание в духе патриотизма.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Культура общения в межличностных отношениях воспитанников корпуса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«Слово, - говорил В.А.Сухомлинский, - тончайшее прикосновение к сердцу; оно может стать и благоуханным цветком, и живой водой, возвращающей веру в добро, и острым ножом, и раскалённым железом, и комьями грязи». «Ни одного человека без мужественного поступка! Никто кроме нас!» - так звучит девиз кадетов.</a:t>
            </a:r>
          </a:p>
          <a:p>
            <a:r>
              <a:rPr lang="ru-RU" dirty="0" smtClean="0"/>
              <a:t>Целенаправленное духовно – нравственное воспитание подростков  становится преградой для тех, кто хочет навязать свои экстремистские взгляды нашим подопечным.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Миссия воспитателя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 </a:t>
            </a:r>
            <a:r>
              <a:rPr lang="ru-RU" dirty="0" smtClean="0"/>
              <a:t>подростков стремлению к лучшему, заставлять себя думать, трудиться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Наш педагогический коллектив стремится к тому, чтобы недостижимое становилось для подростка полем испытания духовных сил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Делая недосягаемое достижимым, человек учится повелевать самим собой. И тогда каждый подросток удивляется и гордится сам собой: это я </a:t>
            </a:r>
            <a:r>
              <a:rPr lang="ru-RU" dirty="0" smtClean="0"/>
              <a:t>сделал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Наши кадеты – организаторы и участники мероприятий патриотической направленности: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День разгрома фашистских войск в Сталинградской битве; 130- </a:t>
            </a:r>
            <a:r>
              <a:rPr lang="ru-RU" dirty="0" err="1" smtClean="0"/>
              <a:t>летие</a:t>
            </a:r>
            <a:r>
              <a:rPr lang="ru-RU" dirty="0" smtClean="0"/>
              <a:t> со дня рождения М.В. Фрунзе, государственного и военного деятеля, военного теоретика (1885 г.) и 70-летие со дня казни Д.М. </a:t>
            </a:r>
            <a:r>
              <a:rPr lang="ru-RU" dirty="0" err="1" smtClean="0"/>
              <a:t>Карбышева</a:t>
            </a:r>
            <a:r>
              <a:rPr lang="ru-RU" dirty="0" smtClean="0"/>
              <a:t>; День Защитника Отечества;  День Памяти воинов – интернационалистов»  и многие другие.</a:t>
            </a:r>
          </a:p>
          <a:p>
            <a:r>
              <a:rPr lang="ru-RU" dirty="0" smtClean="0"/>
              <a:t>Они активные участники дискуссий, городских семинаров, международных конкурсов, смотров строя и песни в составе войск Омского гарнизона; встречаются  с ветеранами ВО войны.</a:t>
            </a:r>
          </a:p>
          <a:p>
            <a:r>
              <a:rPr lang="ru-RU" dirty="0" smtClean="0"/>
              <a:t>Посещают музеи,  несут вахту памяти,  возлагают венки к памятникам великих русских полководцев. </a:t>
            </a:r>
          </a:p>
          <a:p>
            <a:r>
              <a:rPr lang="ru-RU" dirty="0" smtClean="0"/>
              <a:t>Сейчас кадеты активно готовятся к празднованию 70-летия Победы в Великой Отечественной войне.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92.168.0.3\учебно-воспитательные подразделения\САЙТ\ДЕКАБРЬ\+ 17.12 игра ВТБ\DSC_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3"/>
            <a:ext cx="3240000" cy="210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3"/>
            <a:ext cx="3240000" cy="186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\\192.168.0.3\учебно-воспитательные подразделения\САЙТ\ДЕКАБРЬ\+ 06.12 информация о конкурсе Федяева\кадеты 3 взвод5 ро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357562"/>
            <a:ext cx="324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214686"/>
            <a:ext cx="3240000" cy="243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87962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87962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85860"/>
            <a:ext cx="2880000" cy="383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фото для зкр\фото кадет\DSC05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фото для зкр\фото кадет\DSC059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357430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E:\фото для зкр\фото кадет\DSC054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285992"/>
            <a:ext cx="287962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944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ФГКОУ «Омский кадетский военный корпус»  «Формирование нравственной культуры  межличностных отношений среди подростков» (из опыта работы)</vt:lpstr>
      <vt:lpstr>Формирование духовно – нравственных качеств  у подростков</vt:lpstr>
      <vt:lpstr>Формы  организации  деятельности  и  межличностное общение подростков</vt:lpstr>
      <vt:lpstr>  Задачи  кадетского военного корпуса  по совершенствованию межличностных отношений среди кадет  </vt:lpstr>
      <vt:lpstr>Культура общения в межличностных отношениях воспитанников корпуса</vt:lpstr>
      <vt:lpstr>Миссия воспитателя </vt:lpstr>
      <vt:lpstr>Наши кадеты – организаторы и участники мероприятий патриотической направленности: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Грамотная  речь - составная частью культуры кадета</vt:lpstr>
      <vt:lpstr>Основные слагаемые культуры взаимоотношений среди подростков</vt:lpstr>
      <vt:lpstr>КОДЕКС  ЧЕСТИ  КАДЕТ </vt:lpstr>
      <vt:lpstr>КЛЯТВА     КАДЕТА</vt:lpstr>
      <vt:lpstr>Заключение</vt:lpstr>
      <vt:lpstr>Наша задача – добиваться более высокой культуры среди подростков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Комисар</dc:creator>
  <cp:lastModifiedBy>ПК</cp:lastModifiedBy>
  <cp:revision>26</cp:revision>
  <dcterms:created xsi:type="dcterms:W3CDTF">2015-02-17T19:39:48Z</dcterms:created>
  <dcterms:modified xsi:type="dcterms:W3CDTF">2015-02-18T14:36:35Z</dcterms:modified>
</cp:coreProperties>
</file>